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60E6-A0E3-4C3F-956D-9AE1395AF07D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27D2102-AB76-4E85-8B68-10A5E30069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60E6-A0E3-4C3F-956D-9AE1395AF07D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102-AB76-4E85-8B68-10A5E3006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60E6-A0E3-4C3F-956D-9AE1395AF07D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102-AB76-4E85-8B68-10A5E3006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60E6-A0E3-4C3F-956D-9AE1395AF07D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102-AB76-4E85-8B68-10A5E30069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60E6-A0E3-4C3F-956D-9AE1395AF07D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7D2102-AB76-4E85-8B68-10A5E3006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60E6-A0E3-4C3F-956D-9AE1395AF07D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102-AB76-4E85-8B68-10A5E30069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60E6-A0E3-4C3F-956D-9AE1395AF07D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102-AB76-4E85-8B68-10A5E30069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60E6-A0E3-4C3F-956D-9AE1395AF07D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102-AB76-4E85-8B68-10A5E3006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60E6-A0E3-4C3F-956D-9AE1395AF07D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102-AB76-4E85-8B68-10A5E3006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60E6-A0E3-4C3F-956D-9AE1395AF07D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102-AB76-4E85-8B68-10A5E30069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60E6-A0E3-4C3F-956D-9AE1395AF07D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7D2102-AB76-4E85-8B68-10A5E30069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2160E6-A0E3-4C3F-956D-9AE1395AF07D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27D2102-AB76-4E85-8B68-10A5E3006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it? </a:t>
            </a:r>
          </a:p>
          <a:p>
            <a:r>
              <a:rPr lang="en-US" dirty="0" smtClean="0"/>
              <a:t>How can we succeed?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100 Books Project!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we read these books?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35887" cy="331946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SSR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At home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At the park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On the bus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On the subway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SSR shouldn’t look like this… </a:t>
            </a:r>
            <a:endParaRPr lang="en-US" dirty="0"/>
          </a:p>
        </p:txBody>
      </p:sp>
      <p:pic>
        <p:nvPicPr>
          <p:cNvPr id="7" name="Content Placeholder 6" descr="4313752-young-woman-sitting-in-front-of-laptop-beside-a-pile-of-thick-textbooks-while-reading-one-with-a-fru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2057400"/>
            <a:ext cx="5837056" cy="39261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this…  </a:t>
            </a:r>
            <a:endParaRPr lang="en-US" dirty="0"/>
          </a:p>
        </p:txBody>
      </p:sp>
      <p:pic>
        <p:nvPicPr>
          <p:cNvPr id="6" name="Content Placeholder 5" descr="Falling-asleep-during-300x20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2781300"/>
            <a:ext cx="4572000" cy="30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SSR should look like this… </a:t>
            </a:r>
            <a:endParaRPr lang="en-US" dirty="0"/>
          </a:p>
        </p:txBody>
      </p:sp>
      <p:pic>
        <p:nvPicPr>
          <p:cNvPr id="4" name="Content Placeholder 3" descr="black-girl-student-reading-classroom-school-I190-13-30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956034" y="1447800"/>
            <a:ext cx="3689131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this…</a:t>
            </a:r>
            <a:endParaRPr lang="en-US" dirty="0"/>
          </a:p>
        </p:txBody>
      </p:sp>
      <p:pic>
        <p:nvPicPr>
          <p:cNvPr id="4" name="Content Placeholder 3" descr="student_reading_1381766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2209800"/>
            <a:ext cx="5511800" cy="34508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will do your best </a:t>
            </a:r>
          </a:p>
          <a:p>
            <a:r>
              <a:rPr lang="en-US" dirty="0" smtClean="0"/>
              <a:t>You will ask when you need help choosing books or completing projects </a:t>
            </a:r>
          </a:p>
          <a:p>
            <a:r>
              <a:rPr lang="en-US" dirty="0" smtClean="0"/>
              <a:t>You will be honest </a:t>
            </a:r>
          </a:p>
          <a:p>
            <a:r>
              <a:rPr lang="en-US" dirty="0" smtClean="0"/>
              <a:t>You will have a positive attitude!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Justin </a:t>
            </a:r>
            <a:r>
              <a:rPr lang="en-US" dirty="0" err="1" smtClean="0"/>
              <a:t>Beiber</a:t>
            </a:r>
            <a:r>
              <a:rPr lang="en-US" dirty="0" smtClean="0"/>
              <a:t> reads…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 descr="bieberread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007" b="1500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So does </a:t>
            </a:r>
            <a:r>
              <a:rPr lang="en-US" dirty="0" err="1" smtClean="0"/>
              <a:t>Beyonce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 descr="imagesCAEOMHY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2301" b="22301"/>
          <a:stretch>
            <a:fillRect/>
          </a:stretch>
        </p:blipFill>
        <p:spPr>
          <a:xfrm>
            <a:off x="0" y="0"/>
            <a:ext cx="9001873" cy="4581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reading?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Placeholder 8" descr="dancebk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0506" b="1050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100 Books Project is: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22312" y="2547938"/>
            <a:ext cx="7888287" cy="385286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goal for all Bowman students to read 100 books by the time they graduate St. </a:t>
            </a:r>
            <a:r>
              <a:rPr lang="en-US" dirty="0" smtClean="0"/>
              <a:t>Aloysius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 expectation that all Bowman girls will be reading a pleasure reading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 opportunity to share books with other students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creative way of responding to literature that you choose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100 Books Project is </a:t>
            </a:r>
            <a:r>
              <a:rPr lang="en-US" b="1" dirty="0" smtClean="0"/>
              <a:t>NOT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2" y="2547938"/>
            <a:ext cx="7964487" cy="347186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goal that will be achieved in a day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time for teachers to tell you what books you like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project meant to be done with books from Read-a-Story class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Something to stress out about and give up on!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doing the 100 Books Project?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need to succeed: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2547938"/>
            <a:ext cx="7888287" cy="331946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positive attitude!!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 awareness of what kind of books you enjoy reading, which authors you like, and where you like to read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 open mind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Commitment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after you read the book?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2547938"/>
            <a:ext cx="7812087" cy="331946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6</a:t>
            </a:r>
            <a:r>
              <a:rPr lang="en-US" baseline="30000" dirty="0" smtClean="0"/>
              <a:t>th</a:t>
            </a:r>
            <a:r>
              <a:rPr lang="en-US" dirty="0" smtClean="0"/>
              <a:t> grade will complete ONE book project/ quarter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and 8</a:t>
            </a:r>
            <a:r>
              <a:rPr lang="en-US" baseline="30000" dirty="0" smtClean="0"/>
              <a:t>th</a:t>
            </a:r>
            <a:r>
              <a:rPr lang="en-US" dirty="0" smtClean="0"/>
              <a:t> grade will complete TWO book projects/quarter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Weekly summaries and reading logs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Weekly commercials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438</TotalTime>
  <Words>276</Words>
  <Application>Microsoft Office PowerPoint</Application>
  <PresentationFormat>On-screen Show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100 Books Project! </vt:lpstr>
      <vt:lpstr>Justin Beiber reads…</vt:lpstr>
      <vt:lpstr>… So does Beyonce</vt:lpstr>
      <vt:lpstr>What are you reading? </vt:lpstr>
      <vt:lpstr>What the 100 Books Project is:</vt:lpstr>
      <vt:lpstr>What the 100 Books Project is NOT:</vt:lpstr>
      <vt:lpstr>Why are we doing the 100 Books Project? </vt:lpstr>
      <vt:lpstr>What you will need to succeed: </vt:lpstr>
      <vt:lpstr>What happens after you read the book? </vt:lpstr>
      <vt:lpstr>When do we read these books? </vt:lpstr>
      <vt:lpstr>SSR shouldn’t look like this… </vt:lpstr>
      <vt:lpstr>Or this…  </vt:lpstr>
      <vt:lpstr>SSR should look like this… </vt:lpstr>
      <vt:lpstr>Or this…</vt:lpstr>
      <vt:lpstr>Expectations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 Books Project! </dc:title>
  <dc:creator>Jennifer Midgley</dc:creator>
  <cp:lastModifiedBy>Jennifer Midgley</cp:lastModifiedBy>
  <cp:revision>33</cp:revision>
  <dcterms:created xsi:type="dcterms:W3CDTF">2011-09-06T21:04:31Z</dcterms:created>
  <dcterms:modified xsi:type="dcterms:W3CDTF">2011-09-07T17:23:36Z</dcterms:modified>
</cp:coreProperties>
</file>